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0" r:id="rId3"/>
    <p:sldId id="293" r:id="rId4"/>
    <p:sldId id="301" r:id="rId5"/>
    <p:sldId id="302" r:id="rId6"/>
    <p:sldId id="304" r:id="rId7"/>
    <p:sldId id="303" r:id="rId8"/>
    <p:sldId id="305" r:id="rId9"/>
    <p:sldId id="306" r:id="rId10"/>
    <p:sldId id="307" r:id="rId11"/>
    <p:sldId id="308" r:id="rId12"/>
    <p:sldId id="309" r:id="rId13"/>
    <p:sldId id="310" r:id="rId14"/>
    <p:sldId id="276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19/04/56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19/04/56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2428868"/>
            <a:ext cx="5931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Computer Language</a:t>
            </a:r>
            <a:endParaRPr lang="en-US" sz="54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do…while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357298"/>
            <a:ext cx="44291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th-TH" u="sng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00240"/>
            <a:ext cx="3750495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571612"/>
            <a:ext cx="309259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do…while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/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071546"/>
            <a:ext cx="885828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sz="2400" u="sng" dirty="0" smtClean="0">
                <a:latin typeface="Angsana New" pitchFamily="18" charset="-34"/>
              </a:rPr>
              <a:t>ตัวอย่าง</a:t>
            </a:r>
          </a:p>
          <a:p>
            <a:r>
              <a:rPr lang="th-TH" sz="2400" dirty="0" smtClean="0"/>
              <a:t>รับข</a:t>
            </a:r>
            <a:r>
              <a:rPr lang="th-TH" sz="2400" dirty="0" smtClean="0"/>
              <a:t></a:t>
            </a:r>
            <a:r>
              <a:rPr lang="th-TH" sz="2400" dirty="0" smtClean="0"/>
              <a:t>อมูลจํานวน</a:t>
            </a:r>
            <a:r>
              <a:rPr lang="th-TH" sz="2400" dirty="0" smtClean="0"/>
              <a:t>เต็มจากผูใช   และหาคาเฉลี่ยของขอมูลที่รับเขามา  จนกวาผูใช</a:t>
            </a:r>
            <a:r>
              <a:rPr lang="th-TH" sz="2400" dirty="0" smtClean="0"/>
              <a:t>จะป</a:t>
            </a:r>
            <a:r>
              <a:rPr lang="th-TH" sz="2400" dirty="0" smtClean="0"/>
              <a:t>อนเลข 9999</a:t>
            </a:r>
            <a:endParaRPr lang="en-US" sz="2400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42976" y="1785926"/>
            <a:ext cx="7715304" cy="4801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800" b="1" dirty="0" smtClean="0">
                <a:latin typeface="Courier New" pitchFamily="49" charset="0"/>
              </a:rPr>
              <a:t>#include &lt;</a:t>
            </a:r>
            <a:r>
              <a:rPr lang="en-US" sz="1800" b="1" dirty="0" err="1" smtClean="0">
                <a:latin typeface="Courier New" pitchFamily="49" charset="0"/>
              </a:rPr>
              <a:t>stdio.h</a:t>
            </a:r>
            <a:r>
              <a:rPr lang="en-US" sz="1800" b="1" dirty="0" smtClean="0">
                <a:latin typeface="Courier New" pitchFamily="49" charset="0"/>
              </a:rPr>
              <a:t>&gt;</a:t>
            </a:r>
          </a:p>
          <a:p>
            <a:r>
              <a:rPr lang="en-US" sz="1800" b="1" dirty="0" err="1" smtClean="0">
                <a:latin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</a:rPr>
              <a:t> number;</a:t>
            </a:r>
            <a:endParaRPr lang="en-US" sz="1800" b="1" dirty="0" smtClean="0">
              <a:latin typeface="Courier New" pitchFamily="49" charset="0"/>
            </a:endParaRPr>
          </a:p>
          <a:p>
            <a:r>
              <a:rPr lang="en-US" sz="1800" b="1" dirty="0" smtClean="0">
                <a:latin typeface="Courier New" pitchFamily="49" charset="0"/>
              </a:rPr>
              <a:t>void main(void)</a:t>
            </a:r>
          </a:p>
          <a:p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r>
              <a:rPr lang="en-US" sz="1800" b="1" dirty="0" smtClean="0">
                <a:latin typeface="Courier New" pitchFamily="49" charset="0"/>
              </a:rPr>
              <a:t>	</a:t>
            </a:r>
            <a:r>
              <a:rPr lang="en-US" sz="1800" dirty="0" smtClean="0"/>
              <a:t> </a:t>
            </a:r>
            <a:r>
              <a:rPr lang="en-US" sz="1800" dirty="0" err="1" smtClean="0"/>
              <a:t>int</a:t>
            </a:r>
            <a:r>
              <a:rPr lang="en-US" sz="1800" dirty="0" smtClean="0"/>
              <a:t>  num, count=0;</a:t>
            </a:r>
          </a:p>
          <a:p>
            <a:r>
              <a:rPr lang="en-US" sz="1800" dirty="0" smtClean="0"/>
              <a:t>      float  sum=0.0f, average;</a:t>
            </a:r>
          </a:p>
          <a:p>
            <a:r>
              <a:rPr lang="en-US" sz="1800" dirty="0" smtClean="0"/>
              <a:t>      do {</a:t>
            </a:r>
          </a:p>
          <a:p>
            <a:r>
              <a:rPr lang="en-US" sz="1800" dirty="0" smtClean="0"/>
              <a:t>         </a:t>
            </a:r>
            <a:r>
              <a:rPr lang="en-US" sz="1800" dirty="0" err="1" smtClean="0"/>
              <a:t>printf</a:t>
            </a:r>
            <a:r>
              <a:rPr lang="en-US" sz="1800" dirty="0" smtClean="0"/>
              <a:t>(“Enter number : “):</a:t>
            </a:r>
          </a:p>
          <a:p>
            <a:r>
              <a:rPr lang="en-US" sz="1800" dirty="0" smtClean="0"/>
              <a:t>         </a:t>
            </a:r>
            <a:r>
              <a:rPr lang="en-US" sz="1800" dirty="0" err="1" smtClean="0"/>
              <a:t>scanf</a:t>
            </a:r>
            <a:r>
              <a:rPr lang="en-US" sz="1800" dirty="0" smtClean="0"/>
              <a:t>(“%d”, &amp;num);</a:t>
            </a:r>
          </a:p>
          <a:p>
            <a:r>
              <a:rPr lang="en-US" sz="1800" dirty="0" smtClean="0"/>
              <a:t>          if (num != 9999) {</a:t>
            </a:r>
          </a:p>
          <a:p>
            <a:r>
              <a:rPr lang="en-US" sz="1800" dirty="0" smtClean="0"/>
              <a:t>                   count++;</a:t>
            </a:r>
          </a:p>
          <a:p>
            <a:r>
              <a:rPr lang="en-US" sz="1800" dirty="0" smtClean="0"/>
              <a:t>                   sum += num;</a:t>
            </a:r>
          </a:p>
          <a:p>
            <a:r>
              <a:rPr lang="th-TH" sz="1800" dirty="0" smtClean="0"/>
              <a:t>          }</a:t>
            </a:r>
          </a:p>
          <a:p>
            <a:r>
              <a:rPr lang="en-US" sz="1800" dirty="0" smtClean="0"/>
              <a:t>      } while (num != 9999);</a:t>
            </a:r>
          </a:p>
          <a:p>
            <a:r>
              <a:rPr lang="en-US" sz="1800" dirty="0" smtClean="0"/>
              <a:t>      average = sum / count;</a:t>
            </a:r>
          </a:p>
          <a:p>
            <a:r>
              <a:rPr lang="en-US" sz="1800" dirty="0" smtClean="0"/>
              <a:t>      </a:t>
            </a:r>
            <a:r>
              <a:rPr lang="en-US" sz="1800" dirty="0" err="1" smtClean="0"/>
              <a:t>printf</a:t>
            </a:r>
            <a:r>
              <a:rPr lang="en-US" sz="1800" dirty="0" smtClean="0"/>
              <a:t>(“Average is %.2f”, average</a:t>
            </a:r>
            <a:r>
              <a:rPr lang="en-US" sz="1800" dirty="0" smtClean="0"/>
              <a:t>);</a:t>
            </a:r>
          </a:p>
          <a:p>
            <a:r>
              <a:rPr lang="en-US" sz="1800" b="1" dirty="0" smtClean="0">
                <a:latin typeface="Courier New" pitchFamily="49" charset="0"/>
              </a:rPr>
              <a:t>}</a:t>
            </a:r>
            <a:endParaRPr lang="en-US" sz="18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do…while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/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214422"/>
            <a:ext cx="53578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ให้ผู้ใช้ป้อนตัวเลขที่อยู่ระหว่าง </a:t>
            </a:r>
            <a:r>
              <a:rPr lang="en-US" dirty="0" smtClean="0">
                <a:latin typeface="Angsana New" pitchFamily="18" charset="-34"/>
              </a:rPr>
              <a:t>10 – 20 </a:t>
            </a:r>
            <a:r>
              <a:rPr lang="th-TH" dirty="0" smtClean="0">
                <a:latin typeface="Angsana New" pitchFamily="18" charset="-34"/>
              </a:rPr>
              <a:t>เท่านั้น</a:t>
            </a:r>
            <a:endParaRPr lang="en-US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42910" y="2571744"/>
            <a:ext cx="7715304" cy="31854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 smtClean="0">
                <a:latin typeface="Courier New" pitchFamily="49" charset="0"/>
              </a:rPr>
              <a:t>#include &lt;</a:t>
            </a:r>
            <a:r>
              <a:rPr lang="en-US" sz="2100" b="1" dirty="0" err="1" smtClean="0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number;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400" dirty="0" smtClean="0"/>
              <a:t>do </a:t>
            </a:r>
            <a:r>
              <a:rPr lang="en-US" sz="2400" dirty="0" smtClean="0"/>
              <a:t>{</a:t>
            </a:r>
          </a:p>
          <a:p>
            <a:r>
              <a:rPr lang="en-US" sz="2400" dirty="0" smtClean="0"/>
              <a:t>      	</a:t>
            </a:r>
            <a:r>
              <a:rPr lang="en-US" sz="2400" dirty="0" err="1" smtClean="0"/>
              <a:t>printf</a:t>
            </a:r>
            <a:r>
              <a:rPr lang="en-US" sz="2400" dirty="0" smtClean="0"/>
              <a:t>(“Enter number (between 10 and 20) : “);</a:t>
            </a:r>
          </a:p>
          <a:p>
            <a:r>
              <a:rPr lang="en-US" sz="2400" dirty="0" smtClean="0"/>
              <a:t>      </a:t>
            </a:r>
            <a:r>
              <a:rPr lang="en-US" sz="2400" dirty="0" smtClean="0"/>
              <a:t>		</a:t>
            </a:r>
            <a:r>
              <a:rPr lang="en-US" sz="2400" dirty="0" err="1" smtClean="0"/>
              <a:t>scanf</a:t>
            </a:r>
            <a:r>
              <a:rPr lang="en-US" sz="2400" dirty="0" smtClean="0"/>
              <a:t>(“%d”, &amp;num);</a:t>
            </a:r>
          </a:p>
          <a:p>
            <a:r>
              <a:rPr lang="pt-BR" sz="2400" dirty="0" smtClean="0"/>
              <a:t>	} </a:t>
            </a:r>
            <a:r>
              <a:rPr lang="pt-BR" sz="2400" dirty="0" smtClean="0"/>
              <a:t>while (num &lt; 10 || num &gt; 20</a:t>
            </a:r>
            <a:r>
              <a:rPr lang="pt-BR" sz="2400" dirty="0" smtClean="0"/>
              <a:t>);</a:t>
            </a:r>
          </a:p>
          <a:p>
            <a:r>
              <a:rPr lang="en-US" sz="2100" b="1" dirty="0" smtClean="0">
                <a:latin typeface="Courier New" pitchFamily="49" charset="0"/>
              </a:rPr>
              <a:t>}</a:t>
            </a:r>
            <a:endParaRPr lang="en-US" sz="21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85720" y="1285860"/>
            <a:ext cx="864396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โจทย์ในชั้นเรียน</a:t>
            </a:r>
          </a:p>
          <a:p>
            <a:r>
              <a:rPr lang="th-TH" dirty="0" smtClean="0"/>
              <a:t>รับข</a:t>
            </a:r>
            <a:r>
              <a:rPr lang="th-TH" dirty="0" smtClean="0"/>
              <a:t></a:t>
            </a:r>
            <a:r>
              <a:rPr lang="th-TH" dirty="0" smtClean="0"/>
              <a:t>อมูลจํ านวน</a:t>
            </a:r>
            <a:r>
              <a:rPr lang="th-TH" dirty="0" smtClean="0"/>
              <a:t>เต็มจากผูใช  จะหยุดรับขอมูลเมื่อผลรวมของขอมูลนั้นมีคามากกวา</a:t>
            </a:r>
          </a:p>
          <a:p>
            <a:r>
              <a:rPr lang="th-TH" dirty="0" smtClean="0"/>
              <a:t>200  ใหหาวามีการรับขอมูลทั้งหมด</a:t>
            </a:r>
            <a:r>
              <a:rPr lang="th-TH" smtClean="0"/>
              <a:t>กี่</a:t>
            </a:r>
            <a:r>
              <a:rPr lang="th-TH" smtClean="0"/>
              <a:t>จํานวน</a:t>
            </a:r>
            <a:r>
              <a:rPr lang="en-US" dirty="0" smtClean="0">
                <a:latin typeface="Angsana New" pitchFamily="18" charset="-34"/>
              </a:rPr>
              <a:t> 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สั่งแบบวนรอบ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57158" y="1857364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428736"/>
            <a:ext cx="323635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428868"/>
            <a:ext cx="4837087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585791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พิมพ์ชื่อตนเองมา </a:t>
            </a:r>
            <a:r>
              <a:rPr lang="en-US" dirty="0" smtClean="0">
                <a:latin typeface="Angsana New" pitchFamily="18" charset="-34"/>
              </a:rPr>
              <a:t>20 </a:t>
            </a:r>
            <a:r>
              <a:rPr lang="th-TH" dirty="0" smtClean="0">
                <a:latin typeface="Angsana New" pitchFamily="18" charset="-34"/>
              </a:rPr>
              <a:t>บรรทัด</a:t>
            </a:r>
            <a:endParaRPr lang="en-US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85852" y="2714620"/>
            <a:ext cx="6786610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</a:t>
            </a:r>
            <a:r>
              <a:rPr lang="en-US" sz="2100" b="1" dirty="0" err="1" smtClean="0">
                <a:latin typeface="Courier New" pitchFamily="49" charset="0"/>
              </a:rPr>
              <a:t>i</a:t>
            </a:r>
            <a:r>
              <a:rPr lang="en-US" sz="2100" b="1" dirty="0" smtClean="0">
                <a:latin typeface="Courier New" pitchFamily="49" charset="0"/>
              </a:rPr>
              <a:t>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 for(</a:t>
            </a:r>
            <a:r>
              <a:rPr lang="en-US" sz="2100" b="1" dirty="0" err="1" smtClean="0">
                <a:latin typeface="Courier New" pitchFamily="49" charset="0"/>
              </a:rPr>
              <a:t>i</a:t>
            </a:r>
            <a:r>
              <a:rPr lang="en-US" sz="2100" b="1" dirty="0" smtClean="0">
                <a:latin typeface="Courier New" pitchFamily="49" charset="0"/>
              </a:rPr>
              <a:t>=1;i&lt;21;i++){</a:t>
            </a:r>
          </a:p>
          <a:p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</a:t>
            </a:r>
            <a:r>
              <a:rPr lang="en-US" sz="2100" b="1" dirty="0" err="1" smtClean="0">
                <a:latin typeface="Courier New" pitchFamily="49" charset="0"/>
              </a:rPr>
              <a:t>Suwitchan</a:t>
            </a:r>
            <a:r>
              <a:rPr lang="en-US" sz="2100" b="1" dirty="0" smtClean="0">
                <a:latin typeface="Courier New" pitchFamily="49" charset="0"/>
              </a:rPr>
              <a:t>”);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}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85786" y="928670"/>
            <a:ext cx="771530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r>
              <a:rPr lang="th-TH" dirty="0" smtClean="0"/>
              <a:t>เขียนโปรแกรมเพื่อรับขอมูลเลข</a:t>
            </a:r>
            <a:r>
              <a:rPr lang="th-TH" dirty="0" smtClean="0"/>
              <a:t>จํานวน</a:t>
            </a:r>
            <a:r>
              <a:rPr lang="th-TH" dirty="0" smtClean="0"/>
              <a:t>เต็มจากผูใช</a:t>
            </a:r>
            <a:r>
              <a:rPr lang="th-TH" dirty="0" smtClean="0"/>
              <a:t>จํานวน </a:t>
            </a:r>
            <a:r>
              <a:rPr lang="th-TH" dirty="0" smtClean="0"/>
              <a:t>5 คา  </a:t>
            </a:r>
            <a:r>
              <a:rPr lang="th-TH" dirty="0" smtClean="0"/>
              <a:t>แสดงผลรวม</a:t>
            </a:r>
            <a:endParaRPr lang="th-TH" dirty="0" smtClean="0"/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85852" y="2000240"/>
            <a:ext cx="678661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#include  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void  main( ) {</a:t>
            </a:r>
          </a:p>
          <a:p>
            <a:r>
              <a:rPr lang="en-US" sz="2400" dirty="0" smtClean="0"/>
              <a:t> 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 </a:t>
            </a:r>
            <a:r>
              <a:rPr lang="en-US" sz="2400" dirty="0" err="1" smtClean="0"/>
              <a:t>i</a:t>
            </a:r>
            <a:r>
              <a:rPr lang="en-US" sz="2400" dirty="0" smtClean="0"/>
              <a:t>, </a:t>
            </a:r>
            <a:r>
              <a:rPr lang="en-US" sz="2400" dirty="0" err="1" smtClean="0"/>
              <a:t>number,sum</a:t>
            </a:r>
            <a:r>
              <a:rPr lang="en-US" sz="2400" dirty="0" smtClean="0"/>
              <a:t>;</a:t>
            </a:r>
            <a:endParaRPr lang="en-US" sz="2400" dirty="0" smtClean="0"/>
          </a:p>
          <a:p>
            <a:r>
              <a:rPr lang="nn-NO" sz="2400" dirty="0" smtClean="0"/>
              <a:t> </a:t>
            </a:r>
            <a:r>
              <a:rPr lang="nn-NO" sz="2400" dirty="0" smtClean="0"/>
              <a:t>    for </a:t>
            </a:r>
            <a:r>
              <a:rPr lang="nn-NO" sz="2400" dirty="0" smtClean="0"/>
              <a:t>( i=0 ;  i &lt; 5 ; i++) {</a:t>
            </a:r>
          </a:p>
          <a:p>
            <a:r>
              <a:rPr lang="en-US" sz="2400" dirty="0" smtClean="0"/>
              <a:t>          </a:t>
            </a:r>
            <a:r>
              <a:rPr lang="en-US" sz="2400" dirty="0" err="1" smtClean="0"/>
              <a:t>printf</a:t>
            </a:r>
            <a:r>
              <a:rPr lang="en-US" sz="2400" dirty="0" smtClean="0"/>
              <a:t>(“Enter number %d : “, i+1);</a:t>
            </a:r>
          </a:p>
          <a:p>
            <a:r>
              <a:rPr lang="en-US" sz="2400" dirty="0" smtClean="0"/>
              <a:t>          </a:t>
            </a:r>
            <a:r>
              <a:rPr lang="en-US" sz="2400" dirty="0" err="1" smtClean="0"/>
              <a:t>scanf</a:t>
            </a:r>
            <a:r>
              <a:rPr lang="en-US" sz="2400" dirty="0" smtClean="0"/>
              <a:t>(“%d”, number);</a:t>
            </a:r>
          </a:p>
          <a:p>
            <a:r>
              <a:rPr lang="en-US" sz="2400" dirty="0" smtClean="0"/>
              <a:t>          sum += number;</a:t>
            </a:r>
          </a:p>
          <a:p>
            <a:r>
              <a:rPr lang="th-TH" sz="2400" dirty="0" smtClean="0"/>
              <a:t>      }</a:t>
            </a:r>
          </a:p>
          <a:p>
            <a:r>
              <a:rPr lang="en-US" sz="2400" dirty="0" err="1" smtClean="0"/>
              <a:t>printf</a:t>
            </a:r>
            <a:r>
              <a:rPr lang="en-US" sz="2400" dirty="0" smtClean="0"/>
              <a:t>(“Sum is %d”, sum);</a:t>
            </a:r>
            <a:endParaRPr lang="en-US" sz="2400" dirty="0" smtClean="0"/>
          </a:p>
          <a:p>
            <a:r>
              <a:rPr lang="th-TH" sz="2400" dirty="0" smtClean="0"/>
              <a:t>}</a:t>
            </a:r>
            <a:endParaRPr lang="en-US" sz="21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for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l="3353" r="3596"/>
          <a:stretch>
            <a:fillRect/>
          </a:stretch>
        </p:blipFill>
        <p:spPr bwMode="auto">
          <a:xfrm>
            <a:off x="214282" y="2285992"/>
            <a:ext cx="86730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while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57158" y="1857364"/>
            <a:ext cx="442915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รูปแบบ</a:t>
            </a:r>
            <a:endParaRPr lang="en-US" u="sng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1643050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2071678"/>
            <a:ext cx="334251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while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357298"/>
            <a:ext cx="442915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ให้ผู้ใช้ป้อนตัวเลขไปเรื่อยๆ จนกว่าจะคีย์ </a:t>
            </a:r>
            <a:r>
              <a:rPr lang="en-US" dirty="0" smtClean="0">
                <a:latin typeface="Angsana New" pitchFamily="18" charset="-34"/>
              </a:rPr>
              <a:t>0</a:t>
            </a:r>
            <a:endParaRPr lang="en-US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42910" y="2571744"/>
            <a:ext cx="7715304" cy="3647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number;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(“Enter number (0=exit) :”);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scanf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d”,&amp;number</a:t>
            </a:r>
            <a:r>
              <a:rPr lang="en-US" sz="2100" b="1" dirty="0" smtClean="0">
                <a:latin typeface="Courier New" pitchFamily="49" charset="0"/>
              </a:rPr>
              <a:t>);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 while(number&gt;0){</a:t>
            </a:r>
          </a:p>
          <a:p>
            <a:r>
              <a:rPr lang="en-US" sz="2100" b="1" dirty="0" smtClean="0">
                <a:latin typeface="Courier New" pitchFamily="49" charset="0"/>
              </a:rPr>
              <a:t>	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(“Enter number (0=exit) :”);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scanf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d”,&amp;number</a:t>
            </a:r>
            <a:r>
              <a:rPr lang="en-US" sz="2100" b="1" dirty="0" smtClean="0">
                <a:latin typeface="Courier New" pitchFamily="49" charset="0"/>
              </a:rPr>
              <a:t>);</a:t>
            </a:r>
            <a:endParaRPr lang="en-US" sz="2100" b="1" dirty="0" smtClean="0">
              <a:latin typeface="Courier New" pitchFamily="49" charset="0"/>
            </a:endParaRPr>
          </a:p>
          <a:p>
            <a:r>
              <a:rPr lang="en-US" sz="2100" b="1" dirty="0" smtClean="0">
                <a:latin typeface="Courier New" pitchFamily="49" charset="0"/>
              </a:rPr>
              <a:t>	 }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คำสั่ง </a:t>
            </a: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while</a:t>
            </a:r>
            <a:br>
              <a:rPr lang="en-US" sz="3600" b="1" dirty="0" smtClean="0">
                <a:latin typeface="Angsana New" pitchFamily="18" charset="-34"/>
                <a:cs typeface="IrisUPC" pitchFamily="34" charset="-34"/>
              </a:rPr>
            </a:br>
            <a:r>
              <a:rPr lang="en-US" sz="3600" b="1" dirty="0" smtClean="0">
                <a:latin typeface="Angsana New" pitchFamily="18" charset="-34"/>
                <a:cs typeface="IrisUPC" pitchFamily="34" charset="-34"/>
              </a:rPr>
              <a:t>(</a:t>
            </a:r>
            <a:r>
              <a:rPr lang="th-TH" sz="3600" b="1" dirty="0" smtClean="0">
                <a:latin typeface="Angsana New" pitchFamily="18" charset="-34"/>
                <a:cs typeface="IrisUPC" pitchFamily="34" charset="-34"/>
              </a:rPr>
              <a:t>ทำซ้ำแบบไม่ทราบจำนวนรอบ)</a:t>
            </a:r>
            <a:endParaRPr lang="th-TH" sz="3600" b="1" dirty="0"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285720" y="1000108"/>
            <a:ext cx="842968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ตัวอย่าง</a:t>
            </a:r>
          </a:p>
          <a:p>
            <a:r>
              <a:rPr lang="th-TH" sz="2400" dirty="0" smtClean="0"/>
              <a:t>รับข</a:t>
            </a:r>
            <a:r>
              <a:rPr lang="th-TH" sz="2400" dirty="0" smtClean="0"/>
              <a:t></a:t>
            </a:r>
            <a:r>
              <a:rPr lang="th-TH" sz="2400" dirty="0" smtClean="0"/>
              <a:t>อมูลจํานวน</a:t>
            </a:r>
            <a:r>
              <a:rPr lang="th-TH" sz="2400" dirty="0" smtClean="0"/>
              <a:t>เต็มจากผูใช  จนกวาผูใชจะปอนเลข  -9999  ใหหาวามีเลข</a:t>
            </a:r>
            <a:r>
              <a:rPr lang="th-TH" sz="2400" dirty="0" smtClean="0"/>
              <a:t>จํานวน</a:t>
            </a:r>
            <a:endParaRPr lang="th-TH" sz="2400" dirty="0" smtClean="0"/>
          </a:p>
          <a:p>
            <a:r>
              <a:rPr lang="th-TH" sz="2400" dirty="0" smtClean="0"/>
              <a:t>เต็มลบ (ไมรวม –9999) อยูกี่</a:t>
            </a:r>
            <a:r>
              <a:rPr lang="th-TH" sz="2400" dirty="0" smtClean="0"/>
              <a:t>จํานวน  </a:t>
            </a:r>
            <a:r>
              <a:rPr lang="th-TH" sz="2400" dirty="0" smtClean="0"/>
              <a:t>และมีเลข</a:t>
            </a:r>
            <a:r>
              <a:rPr lang="th-TH" sz="2400" dirty="0" smtClean="0"/>
              <a:t>จํานวน</a:t>
            </a:r>
            <a:r>
              <a:rPr lang="th-TH" sz="2400" dirty="0" smtClean="0"/>
              <a:t>เต็มบวก (รวมทั้งเลขศูนย) อยูกี่</a:t>
            </a:r>
            <a:r>
              <a:rPr lang="th-TH" sz="2400" dirty="0" smtClean="0"/>
              <a:t>จํานวน</a:t>
            </a:r>
            <a:endParaRPr lang="en-US" sz="2400" dirty="0" smtClean="0">
              <a:latin typeface="Angsana New" pitchFamily="18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14282" y="2214554"/>
            <a:ext cx="8929718" cy="44935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800" dirty="0" smtClean="0"/>
              <a:t>#include   &lt;</a:t>
            </a:r>
            <a:r>
              <a:rPr lang="en-US" sz="1800" dirty="0" err="1" smtClean="0"/>
              <a:t>stdio.h</a:t>
            </a:r>
            <a:r>
              <a:rPr lang="en-US" sz="1800" dirty="0" smtClean="0"/>
              <a:t>&gt;</a:t>
            </a:r>
          </a:p>
          <a:p>
            <a:r>
              <a:rPr lang="en-US" sz="1800" dirty="0" smtClean="0"/>
              <a:t>void  main( ) {</a:t>
            </a:r>
          </a:p>
          <a:p>
            <a:r>
              <a:rPr lang="en-US" sz="1800" dirty="0" smtClean="0"/>
              <a:t>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 </a:t>
            </a:r>
            <a:r>
              <a:rPr lang="en-US" sz="1800" dirty="0" err="1" smtClean="0"/>
              <a:t>countPlus</a:t>
            </a:r>
            <a:r>
              <a:rPr lang="en-US" sz="1800" dirty="0" smtClean="0"/>
              <a:t>, </a:t>
            </a:r>
            <a:r>
              <a:rPr lang="en-US" sz="1800" dirty="0" err="1" smtClean="0"/>
              <a:t>countMinus</a:t>
            </a:r>
            <a:r>
              <a:rPr lang="en-US" sz="1800" dirty="0" smtClean="0"/>
              <a:t>, num;</a:t>
            </a:r>
          </a:p>
          <a:p>
            <a:r>
              <a:rPr lang="en-US" sz="1800" dirty="0" smtClean="0"/>
              <a:t>       </a:t>
            </a:r>
            <a:r>
              <a:rPr lang="en-US" sz="1800" dirty="0" err="1" smtClean="0"/>
              <a:t>countPlus</a:t>
            </a:r>
            <a:r>
              <a:rPr lang="en-US" sz="1800" dirty="0" smtClean="0"/>
              <a:t> = </a:t>
            </a:r>
            <a:r>
              <a:rPr lang="en-US" sz="1800" dirty="0" err="1" smtClean="0"/>
              <a:t>countMinus</a:t>
            </a:r>
            <a:r>
              <a:rPr lang="en-US" sz="1800" dirty="0" smtClean="0"/>
              <a:t> = 0;</a:t>
            </a:r>
          </a:p>
          <a:p>
            <a:r>
              <a:rPr lang="da-DK" sz="1800" dirty="0" smtClean="0"/>
              <a:t>       printf(“Enter number (-9999 for end) : “);</a:t>
            </a:r>
          </a:p>
          <a:p>
            <a:r>
              <a:rPr lang="en-US" sz="1800" dirty="0" smtClean="0"/>
              <a:t>       </a:t>
            </a:r>
            <a:r>
              <a:rPr lang="en-US" sz="1800" dirty="0" err="1" smtClean="0"/>
              <a:t>scanf</a:t>
            </a:r>
            <a:r>
              <a:rPr lang="en-US" sz="1800" dirty="0" smtClean="0"/>
              <a:t>(“%d”, &amp;num);</a:t>
            </a:r>
          </a:p>
          <a:p>
            <a:r>
              <a:rPr lang="en-US" sz="1800" dirty="0" smtClean="0"/>
              <a:t>       while (num != -9999) {</a:t>
            </a:r>
          </a:p>
          <a:p>
            <a:r>
              <a:rPr lang="en-US" sz="1800" dirty="0" smtClean="0"/>
              <a:t>             if (num &lt; 0)</a:t>
            </a:r>
          </a:p>
          <a:p>
            <a:r>
              <a:rPr lang="en-US" sz="1800" dirty="0" smtClean="0"/>
              <a:t>                  </a:t>
            </a:r>
            <a:r>
              <a:rPr lang="en-US" sz="1800" dirty="0" err="1" smtClean="0"/>
              <a:t>countMinus</a:t>
            </a:r>
            <a:r>
              <a:rPr lang="en-US" sz="1800" dirty="0" smtClean="0"/>
              <a:t>++;</a:t>
            </a:r>
          </a:p>
          <a:p>
            <a:r>
              <a:rPr lang="en-US" sz="1800" dirty="0" smtClean="0"/>
              <a:t>             else</a:t>
            </a:r>
          </a:p>
          <a:p>
            <a:r>
              <a:rPr lang="en-US" sz="1800" dirty="0" smtClean="0"/>
              <a:t>                  </a:t>
            </a:r>
            <a:r>
              <a:rPr lang="en-US" sz="1800" dirty="0" err="1" smtClean="0"/>
              <a:t>countPlus</a:t>
            </a:r>
            <a:r>
              <a:rPr lang="en-US" sz="1800" dirty="0" smtClean="0"/>
              <a:t>++;</a:t>
            </a:r>
          </a:p>
          <a:p>
            <a:r>
              <a:rPr lang="da-DK" sz="1800" dirty="0" smtClean="0"/>
              <a:t>             printf(“Enter number (-9999 for end) : “);</a:t>
            </a:r>
          </a:p>
          <a:p>
            <a:r>
              <a:rPr lang="en-US" sz="1800" dirty="0" smtClean="0"/>
              <a:t>             </a:t>
            </a:r>
            <a:r>
              <a:rPr lang="en-US" sz="1800" dirty="0" err="1" smtClean="0"/>
              <a:t>scanf</a:t>
            </a:r>
            <a:r>
              <a:rPr lang="en-US" sz="1800" dirty="0" smtClean="0"/>
              <a:t>(“%d”, &amp;num);</a:t>
            </a:r>
          </a:p>
          <a:p>
            <a:r>
              <a:rPr lang="th-TH" sz="1800" dirty="0" smtClean="0"/>
              <a:t>       }</a:t>
            </a:r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(“Number less than zero = %d, more than or equal to zero = %</a:t>
            </a:r>
            <a:r>
              <a:rPr lang="en-US" sz="1600" dirty="0" err="1" smtClean="0"/>
              <a:t>d</a:t>
            </a:r>
            <a:r>
              <a:rPr lang="en-US" sz="1600" dirty="0" err="1" smtClean="0"/>
              <a:t>”,countMinus</a:t>
            </a:r>
            <a:r>
              <a:rPr lang="en-US" sz="1600" dirty="0" smtClean="0"/>
              <a:t>,  </a:t>
            </a:r>
            <a:r>
              <a:rPr lang="en-US" sz="1600" dirty="0" err="1" smtClean="0"/>
              <a:t>countPlus</a:t>
            </a:r>
            <a:r>
              <a:rPr lang="en-US" sz="1600" dirty="0" smtClean="0"/>
              <a:t>);</a:t>
            </a:r>
          </a:p>
          <a:p>
            <a:r>
              <a:rPr lang="th-TH" sz="1800" dirty="0" smtClean="0"/>
              <a:t>}</a:t>
            </a:r>
            <a:endParaRPr lang="en-US" sz="18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461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คำสั่งแบบวนรอบ</vt:lpstr>
      <vt:lpstr>คำสั่ง for (ทำซ้ำแบบทราบจำนวนรอบ)</vt:lpstr>
      <vt:lpstr>คำสั่ง for</vt:lpstr>
      <vt:lpstr>คำสั่ง for</vt:lpstr>
      <vt:lpstr>คำสั่ง for</vt:lpstr>
      <vt:lpstr>คำสั่ง while (ทำซ้ำแบบไม่ทราบจำนวนรอบ)</vt:lpstr>
      <vt:lpstr>คำสั่ง while (ทำซ้ำแบบไม่ทราบจำนวนรอบ)</vt:lpstr>
      <vt:lpstr>คำสั่ง while (ทำซ้ำแบบไม่ทราบจำนวนรอบ)</vt:lpstr>
      <vt:lpstr>คำสั่ง do…while (ทำซ้ำแบบไม่ทราบจำนวนรอบ)</vt:lpstr>
      <vt:lpstr>คำสั่ง do…while  (ทำซ้ำแบบไม่ทราบจำนวนรอบ)</vt:lpstr>
      <vt:lpstr>คำสั่ง do…while  (ทำซ้ำแบบไม่ทราบจำนวนรอบ)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104</cp:revision>
  <dcterms:created xsi:type="dcterms:W3CDTF">2013-04-04T04:07:17Z</dcterms:created>
  <dcterms:modified xsi:type="dcterms:W3CDTF">2013-04-19T04:25:11Z</dcterms:modified>
</cp:coreProperties>
</file>